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B9E2-41FA-42E3-9D5D-A98685724B8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EAF0-380C-46D4-9D7C-D12A5123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B9E2-41FA-42E3-9D5D-A98685724B8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EAF0-380C-46D4-9D7C-D12A5123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B9E2-41FA-42E3-9D5D-A98685724B8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EAF0-380C-46D4-9D7C-D12A5123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8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B9E2-41FA-42E3-9D5D-A98685724B8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EAF0-380C-46D4-9D7C-D12A5123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B9E2-41FA-42E3-9D5D-A98685724B8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EAF0-380C-46D4-9D7C-D12A5123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8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B9E2-41FA-42E3-9D5D-A98685724B8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EAF0-380C-46D4-9D7C-D12A5123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B9E2-41FA-42E3-9D5D-A98685724B8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EAF0-380C-46D4-9D7C-D12A5123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0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B9E2-41FA-42E3-9D5D-A98685724B8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EAF0-380C-46D4-9D7C-D12A5123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4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B9E2-41FA-42E3-9D5D-A98685724B8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EAF0-380C-46D4-9D7C-D12A5123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3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B9E2-41FA-42E3-9D5D-A98685724B8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EAF0-380C-46D4-9D7C-D12A5123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5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B9E2-41FA-42E3-9D5D-A98685724B8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3EAF0-380C-46D4-9D7C-D12A5123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8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4B9E2-41FA-42E3-9D5D-A98685724B88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EAF0-380C-46D4-9D7C-D12A5123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131" y="1930791"/>
            <a:ext cx="10255348" cy="261659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5: </a:t>
            </a:r>
            <a:b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TẠO DÁNG VÀ TRANG TRÍ</a:t>
            </a:r>
            <a:b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CHẬU CẢNH</a:t>
            </a:r>
            <a:endParaRPr lang="en-US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5748" y="126376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MĨ THUẬT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883" y="1267530"/>
            <a:ext cx="4205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TRƯỜNG THCS BẠCH ĐẰNG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2886" y="6190954"/>
            <a:ext cx="432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Đoàn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Kim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Xuân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82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383" y="548005"/>
            <a:ext cx="5954486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359" y="2160950"/>
            <a:ext cx="8540933" cy="2746375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6: “TRÌNH BÀY KHẨU HIỆU ”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483" y="1483319"/>
            <a:ext cx="7851404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27483" y="642227"/>
            <a:ext cx="8195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55835" y="2733685"/>
            <a:ext cx="7585660" cy="16515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27483" y="4216839"/>
            <a:ext cx="80501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THỰC HÀNH: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42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5" y="171566"/>
            <a:ext cx="10515600" cy="8165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60" y="1168754"/>
            <a:ext cx="8405611" cy="5367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63" y="814900"/>
            <a:ext cx="8805863" cy="5896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81" y="1946365"/>
            <a:ext cx="5745294" cy="43862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556" y="1946365"/>
            <a:ext cx="5818974" cy="4306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1" y="1290221"/>
            <a:ext cx="9145689" cy="4962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30" y="1210789"/>
            <a:ext cx="6400800" cy="528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9" y="1168754"/>
            <a:ext cx="5238296" cy="53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41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875" y="388603"/>
            <a:ext cx="8875643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QUAN SÁT NHẬN XÉT: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111" y="793806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349083" y="1714165"/>
            <a:ext cx="8748794" cy="3347231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vi-VN" sz="3200" dirty="0" smtClean="0">
                <a:solidFill>
                  <a:srgbClr val="000000"/>
                </a:solidFill>
              </a:rPr>
              <a:t>Chậu có rất nhiều hình dáng khác nhau: loại to, loại nhỏ, cao, thấp, loại miệng hình tròn, hình đa giác đều…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vi-VN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Họa tiết trang trí thường là: hoa, lá, chim, phong cảnh…</a:t>
            </a:r>
            <a:endParaRPr lang="en-US" sz="32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-"/>
            </a:pPr>
            <a:r>
              <a:rPr lang="vi-VN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Màu sắc thường trang nhã nhẹ nhàng</a:t>
            </a:r>
            <a:r>
              <a:rPr lang="en-US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3200" dirty="0" smtClean="0"/>
          </a:p>
          <a:p>
            <a:pPr>
              <a:buFont typeface="Calibri" panose="020F0502020204030204" pitchFamily="34" charset="0"/>
              <a:buChar char="-"/>
            </a:pPr>
            <a:endParaRPr lang="en-US" sz="3200" dirty="0" smtClean="0">
              <a:solidFill>
                <a:srgbClr val="000000"/>
              </a:solidFill>
            </a:endParaRPr>
          </a:p>
          <a:p>
            <a:pPr>
              <a:buFont typeface="Calibri" panose="020F0502020204030204" pitchFamily="34" charset="0"/>
              <a:buChar char="-"/>
            </a:pPr>
            <a:endParaRPr lang="en-US" sz="3200" dirty="0" smtClean="0">
              <a:effectLst/>
            </a:endParaRPr>
          </a:p>
          <a:p>
            <a:pPr>
              <a:buFont typeface="Calibri" panose="020F0502020204030204" pitchFamily="34" charset="0"/>
              <a:buChar char="-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48574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237" y="193430"/>
            <a:ext cx="8889229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786" y="1518993"/>
            <a:ext cx="8889229" cy="7820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020" y="1450560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30352" y="2558556"/>
            <a:ext cx="8315971" cy="3245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-"/>
            </a:pPr>
            <a:r>
              <a:rPr lang="vi-VN" sz="3600" dirty="0" smtClean="0">
                <a:ea typeface="Calibri" panose="020F0502020204030204" pitchFamily="34" charset="0"/>
              </a:rPr>
              <a:t>Vẽ phác khung hình dáng </a:t>
            </a:r>
            <a:r>
              <a:rPr lang="en-US" sz="3600" dirty="0" err="1" smtClean="0">
                <a:ea typeface="Calibri" panose="020F0502020204030204" pitchFamily="34" charset="0"/>
              </a:rPr>
              <a:t>chậu</a:t>
            </a:r>
            <a:r>
              <a:rPr lang="en-US" sz="3600" dirty="0" smtClean="0"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a typeface="Calibri" panose="020F0502020204030204" pitchFamily="34" charset="0"/>
              </a:rPr>
              <a:t>cảnh</a:t>
            </a:r>
            <a:r>
              <a:rPr lang="vi-VN" sz="3600" dirty="0" smtClean="0">
                <a:ea typeface="Calibri" panose="020F0502020204030204" pitchFamily="34" charset="0"/>
              </a:rPr>
              <a:t>. </a:t>
            </a:r>
            <a:r>
              <a:rPr lang="vi-VN" sz="3600" dirty="0" smtClean="0">
                <a:ea typeface="Calibri" panose="020F0502020204030204" pitchFamily="34" charset="0"/>
              </a:rPr>
              <a:t>Kẻ trục và tìm dáng </a:t>
            </a:r>
            <a:r>
              <a:rPr lang="en-US" sz="3600" dirty="0" err="1" smtClean="0">
                <a:ea typeface="Calibri" panose="020F0502020204030204" pitchFamily="34" charset="0"/>
              </a:rPr>
              <a:t>chậu</a:t>
            </a:r>
            <a:r>
              <a:rPr lang="en-US" sz="3600" dirty="0" smtClean="0"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a typeface="Calibri" panose="020F0502020204030204" pitchFamily="34" charset="0"/>
              </a:rPr>
              <a:t>cảnh</a:t>
            </a:r>
            <a:r>
              <a:rPr lang="en-US" sz="3600" dirty="0" smtClean="0">
                <a:ea typeface="Calibri" panose="020F0502020204030204" pitchFamily="34" charset="0"/>
              </a:rPr>
              <a:t>.</a:t>
            </a:r>
            <a:endParaRPr lang="en-US" sz="3600" dirty="0" smtClean="0"/>
          </a:p>
          <a:p>
            <a:pPr>
              <a:buFont typeface="Arial" panose="020B0604020202020204" pitchFamily="34" charset="0"/>
              <a:buChar char="-"/>
            </a:pPr>
            <a:r>
              <a:rPr lang="vi-VN" sz="3600" dirty="0" smtClean="0">
                <a:ea typeface="Times New Roman" panose="02020603050405020304" pitchFamily="18" charset="0"/>
              </a:rPr>
              <a:t>Xác định tỷ lệ các bộ phận (miệng, cổ, vai, thân chậu).</a:t>
            </a:r>
            <a:endParaRPr lang="en-US" sz="3600" dirty="0" smtClean="0"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-"/>
            </a:pPr>
            <a:r>
              <a:rPr lang="vi-VN" sz="3600" dirty="0" smtClean="0">
                <a:ea typeface="Calibri" panose="020F0502020204030204" pitchFamily="34" charset="0"/>
              </a:rPr>
              <a:t>Vẽ dáng chậu (vẽ hình).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5823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49" y="1"/>
            <a:ext cx="10515600" cy="88827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558" y="737734"/>
            <a:ext cx="10515600" cy="7820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8" y="1181762"/>
            <a:ext cx="6592824" cy="322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20" y="3935896"/>
            <a:ext cx="7142557" cy="2859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2" y="1626008"/>
            <a:ext cx="11074156" cy="428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48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207" y="710430"/>
            <a:ext cx="8958824" cy="67586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252" y="1386291"/>
            <a:ext cx="10515600" cy="782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60351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3398" y="2062152"/>
            <a:ext cx="75977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611505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phác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11505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11505" indent="-457200">
              <a:buFont typeface="Wingdings" panose="05000000000000000000" pitchFamily="2" charset="2"/>
              <a:buChar char="§"/>
            </a:pP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Bước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3: </a:t>
            </a: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vẽ</a:t>
            </a:r>
            <a:r>
              <a:rPr lang="en-US" sz="3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màu</a:t>
            </a:r>
            <a:r>
              <a:rPr lang="en-US" sz="3200" dirty="0"/>
              <a:t>.</a:t>
            </a:r>
            <a:endParaRPr lang="en-US" sz="32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305">
              <a:spcAft>
                <a:spcPts val="0"/>
              </a:spcAft>
            </a:pP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11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628" y="-21195"/>
            <a:ext cx="10515600" cy="75764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CÁCH VẼ: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4243" y="628162"/>
            <a:ext cx="10515600" cy="782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647064"/>
            <a:ext cx="6638391" cy="4975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55" y="628162"/>
            <a:ext cx="4483281" cy="5977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12" y="1385808"/>
            <a:ext cx="5247943" cy="5212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410218"/>
            <a:ext cx="6244236" cy="51884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0" y="1217292"/>
            <a:ext cx="6628700" cy="53571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300" y="1217292"/>
            <a:ext cx="7475910" cy="5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21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538" y="375540"/>
            <a:ext cx="8450296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THỰC HÀNH: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312" y="1701103"/>
            <a:ext cx="9478366" cy="14342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-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“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003" y="1147105"/>
            <a:ext cx="880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50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257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Bài 5:  TẠO DÁNG VÀ TRANG TRÍ CHẬU CẢNH</vt:lpstr>
      <vt:lpstr>II. CÁCH VẼ:</vt:lpstr>
      <vt:lpstr>I. QUAN SÁT NHẬN XÉT:</vt:lpstr>
      <vt:lpstr>I. QUAN SÁT NHẬN XÉT:</vt:lpstr>
      <vt:lpstr>II. CÁCH VẼ:</vt:lpstr>
      <vt:lpstr>II. CÁCH VẼ:</vt:lpstr>
      <vt:lpstr>II. CÁCH VẼ:</vt:lpstr>
      <vt:lpstr>II. CÁCH VẼ:</vt:lpstr>
      <vt:lpstr>III. THỰC HÀNH:</vt:lpstr>
      <vt:lpstr>DẶN DÒ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5:  TẠO DÁNG VÀ TRANG TRÍ CHẬU CẢNH</dc:title>
  <dc:creator>Administrator</dc:creator>
  <cp:lastModifiedBy>Administrator</cp:lastModifiedBy>
  <cp:revision>9</cp:revision>
  <dcterms:created xsi:type="dcterms:W3CDTF">2021-09-18T09:40:52Z</dcterms:created>
  <dcterms:modified xsi:type="dcterms:W3CDTF">2021-09-18T11:00:26Z</dcterms:modified>
</cp:coreProperties>
</file>